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63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DF39C9-E0F0-4C09-A507-558DE296BED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4A7666E-73E0-4040-B025-402BA3CF8769}">
      <dgm:prSet/>
      <dgm:spPr/>
      <dgm:t>
        <a:bodyPr/>
        <a:lstStyle/>
        <a:p>
          <a:r>
            <a:rPr lang="en-US"/>
            <a:t>Once your Zoom App is in stalled, go to the invitation in your email.</a:t>
          </a:r>
        </a:p>
      </dgm:t>
    </dgm:pt>
    <dgm:pt modelId="{DD35769E-0D1F-409F-A215-48AD76C1BBC7}" type="parTrans" cxnId="{5F276145-8018-4729-941B-D14CF888A2D9}">
      <dgm:prSet/>
      <dgm:spPr/>
      <dgm:t>
        <a:bodyPr/>
        <a:lstStyle/>
        <a:p>
          <a:endParaRPr lang="en-US"/>
        </a:p>
      </dgm:t>
    </dgm:pt>
    <dgm:pt modelId="{F3868DC3-55C7-4EF4-8F0F-2FE2F1FA35CD}" type="sibTrans" cxnId="{5F276145-8018-4729-941B-D14CF888A2D9}">
      <dgm:prSet/>
      <dgm:spPr/>
      <dgm:t>
        <a:bodyPr/>
        <a:lstStyle/>
        <a:p>
          <a:endParaRPr lang="en-US"/>
        </a:p>
      </dgm:t>
    </dgm:pt>
    <dgm:pt modelId="{E70D57E8-D980-4F42-BA4C-E2E94B03118C}">
      <dgm:prSet/>
      <dgm:spPr/>
      <dgm:t>
        <a:bodyPr/>
        <a:lstStyle/>
        <a:p>
          <a:r>
            <a:rPr lang="en-US"/>
            <a:t>When you open the invitation, click the link in the invitation to join the meeting:</a:t>
          </a:r>
        </a:p>
      </dgm:t>
    </dgm:pt>
    <dgm:pt modelId="{0BD5A025-CAA9-4F65-ADED-3DC18D2B6D59}" type="parTrans" cxnId="{5EC70589-96F9-4F6C-A44C-962067D14F8A}">
      <dgm:prSet/>
      <dgm:spPr/>
      <dgm:t>
        <a:bodyPr/>
        <a:lstStyle/>
        <a:p>
          <a:endParaRPr lang="en-US"/>
        </a:p>
      </dgm:t>
    </dgm:pt>
    <dgm:pt modelId="{16D5E90F-36D7-4E23-B2BA-7C4CF1E86DB6}" type="sibTrans" cxnId="{5EC70589-96F9-4F6C-A44C-962067D14F8A}">
      <dgm:prSet/>
      <dgm:spPr/>
      <dgm:t>
        <a:bodyPr/>
        <a:lstStyle/>
        <a:p>
          <a:endParaRPr lang="en-US"/>
        </a:p>
      </dgm:t>
    </dgm:pt>
    <dgm:pt modelId="{9CF1A376-A83A-47EA-B69A-DA37A6765D93}">
      <dgm:prSet/>
      <dgm:spPr/>
      <dgm:t>
        <a:bodyPr/>
        <a:lstStyle/>
        <a:p>
          <a:r>
            <a:rPr lang="en-US" b="1" u="sng" dirty="0"/>
            <a:t>Email version:</a:t>
          </a:r>
        </a:p>
        <a:p>
          <a:r>
            <a:rPr lang="en-US" b="1" u="sng" dirty="0"/>
            <a:t>ZOOM Meeting information:</a:t>
          </a:r>
          <a:br>
            <a:rPr lang="en-US" dirty="0"/>
          </a:br>
          <a:br>
            <a:rPr lang="en-US" dirty="0"/>
          </a:br>
          <a:r>
            <a:rPr lang="en-US" dirty="0"/>
            <a:t>Topic: Sunday Morning Worship</a:t>
          </a:r>
          <a:br>
            <a:rPr lang="en-US" dirty="0"/>
          </a:br>
          <a:r>
            <a:rPr lang="en-US" dirty="0"/>
            <a:t>Time: Mar 29, 2020 10:00 AM Eastern Time (US and Canada)</a:t>
          </a:r>
          <a:br>
            <a:rPr lang="en-US" dirty="0"/>
          </a:br>
          <a:br>
            <a:rPr lang="en-US" dirty="0"/>
          </a:br>
          <a:r>
            <a:rPr lang="en-US" dirty="0"/>
            <a:t>Join Zoom Meeting</a:t>
          </a:r>
          <a:br>
            <a:rPr lang="en-US" dirty="0"/>
          </a:br>
          <a:r>
            <a:rPr lang="en-US" u="sng" dirty="0"/>
            <a:t>https://bit.ly/2UrheK6</a:t>
          </a:r>
          <a:br>
            <a:rPr lang="en-US" dirty="0"/>
          </a:br>
          <a:br>
            <a:rPr lang="en-US" dirty="0"/>
          </a:br>
          <a:r>
            <a:rPr lang="en-US" dirty="0"/>
            <a:t>Meeting ID: 320 278 497</a:t>
          </a:r>
          <a:br>
            <a:rPr lang="en-US" dirty="0"/>
          </a:br>
          <a:br>
            <a:rPr lang="en-US" dirty="0"/>
          </a:br>
          <a:r>
            <a:rPr lang="en-US" dirty="0"/>
            <a:t>Dial in at </a:t>
          </a:r>
          <a:br>
            <a:rPr lang="en-US" dirty="0"/>
          </a:br>
          <a:r>
            <a:rPr lang="en-US" dirty="0"/>
            <a:t> 1 646 558 8656 US (New York)</a:t>
          </a:r>
          <a:br>
            <a:rPr lang="en-US" dirty="0"/>
          </a:br>
          <a:r>
            <a:rPr lang="en-US" dirty="0"/>
            <a:t>      Meeting ID: 257 087 648</a:t>
          </a:r>
        </a:p>
      </dgm:t>
    </dgm:pt>
    <dgm:pt modelId="{988320AA-3BA0-4EA6-BDB0-166758A32597}" type="parTrans" cxnId="{1DE188A1-87FE-4E9F-8C54-C1E1DE173D3D}">
      <dgm:prSet/>
      <dgm:spPr/>
      <dgm:t>
        <a:bodyPr/>
        <a:lstStyle/>
        <a:p>
          <a:endParaRPr lang="en-US"/>
        </a:p>
      </dgm:t>
    </dgm:pt>
    <dgm:pt modelId="{30197D64-DB86-4CDA-9BA0-75BA160DA614}" type="sibTrans" cxnId="{1DE188A1-87FE-4E9F-8C54-C1E1DE173D3D}">
      <dgm:prSet/>
      <dgm:spPr/>
      <dgm:t>
        <a:bodyPr/>
        <a:lstStyle/>
        <a:p>
          <a:endParaRPr lang="en-US"/>
        </a:p>
      </dgm:t>
    </dgm:pt>
    <dgm:pt modelId="{C7F0C711-4275-4753-8826-356433AB86F9}">
      <dgm:prSet/>
      <dgm:spPr/>
      <dgm:t>
        <a:bodyPr/>
        <a:lstStyle/>
        <a:p>
          <a:endParaRPr lang="en-US" dirty="0"/>
        </a:p>
      </dgm:t>
    </dgm:pt>
    <dgm:pt modelId="{808F9C74-AC4B-456C-91B6-42B46993AFF6}" type="parTrans" cxnId="{82ED4914-B3A9-4FDE-9785-69F9A4BC2543}">
      <dgm:prSet/>
      <dgm:spPr/>
      <dgm:t>
        <a:bodyPr/>
        <a:lstStyle/>
        <a:p>
          <a:endParaRPr lang="en-US"/>
        </a:p>
      </dgm:t>
    </dgm:pt>
    <dgm:pt modelId="{A7244F90-7BDD-4D99-A95F-EC79A2FB1852}" type="sibTrans" cxnId="{82ED4914-B3A9-4FDE-9785-69F9A4BC2543}">
      <dgm:prSet/>
      <dgm:spPr/>
      <dgm:t>
        <a:bodyPr/>
        <a:lstStyle/>
        <a:p>
          <a:endParaRPr lang="en-US"/>
        </a:p>
      </dgm:t>
    </dgm:pt>
    <dgm:pt modelId="{71586771-0FC5-41EE-B368-2F732A6BD95B}" type="pres">
      <dgm:prSet presAssocID="{C6DF39C9-E0F0-4C09-A507-558DE296BED1}" presName="root" presStyleCnt="0">
        <dgm:presLayoutVars>
          <dgm:dir/>
          <dgm:resizeHandles val="exact"/>
        </dgm:presLayoutVars>
      </dgm:prSet>
      <dgm:spPr/>
    </dgm:pt>
    <dgm:pt modelId="{33059EE5-A1B5-464B-9B83-067886FDE61D}" type="pres">
      <dgm:prSet presAssocID="{54A7666E-73E0-4040-B025-402BA3CF8769}" presName="compNode" presStyleCnt="0"/>
      <dgm:spPr/>
    </dgm:pt>
    <dgm:pt modelId="{A5127A2F-5D6B-4688-B69F-58FD1C9A8653}" type="pres">
      <dgm:prSet presAssocID="{54A7666E-73E0-4040-B025-402BA3CF876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B7D997E5-A29E-4093-A64D-AB0534BEDF0F}" type="pres">
      <dgm:prSet presAssocID="{54A7666E-73E0-4040-B025-402BA3CF8769}" presName="spaceRect" presStyleCnt="0"/>
      <dgm:spPr/>
    </dgm:pt>
    <dgm:pt modelId="{B2DF4AEB-6DF4-45C6-9262-FC811ABB08CA}" type="pres">
      <dgm:prSet presAssocID="{54A7666E-73E0-4040-B025-402BA3CF8769}" presName="textRect" presStyleLbl="revTx" presStyleIdx="0" presStyleCnt="4">
        <dgm:presLayoutVars>
          <dgm:chMax val="1"/>
          <dgm:chPref val="1"/>
        </dgm:presLayoutVars>
      </dgm:prSet>
      <dgm:spPr/>
    </dgm:pt>
    <dgm:pt modelId="{663463C1-6CA7-4D9C-9A59-477F03F96A3F}" type="pres">
      <dgm:prSet presAssocID="{F3868DC3-55C7-4EF4-8F0F-2FE2F1FA35CD}" presName="sibTrans" presStyleCnt="0"/>
      <dgm:spPr/>
    </dgm:pt>
    <dgm:pt modelId="{1A6CD90E-F40A-4917-87AC-C71A0A37317D}" type="pres">
      <dgm:prSet presAssocID="{E70D57E8-D980-4F42-BA4C-E2E94B03118C}" presName="compNode" presStyleCnt="0"/>
      <dgm:spPr/>
    </dgm:pt>
    <dgm:pt modelId="{DE0428A7-B500-4AD8-B341-5CEEADE49378}" type="pres">
      <dgm:prSet presAssocID="{E70D57E8-D980-4F42-BA4C-E2E94B03118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envelope"/>
        </a:ext>
      </dgm:extLst>
    </dgm:pt>
    <dgm:pt modelId="{F6058DC1-CEAC-4A76-A716-761EB54AA803}" type="pres">
      <dgm:prSet presAssocID="{E70D57E8-D980-4F42-BA4C-E2E94B03118C}" presName="spaceRect" presStyleCnt="0"/>
      <dgm:spPr/>
    </dgm:pt>
    <dgm:pt modelId="{8047ADA0-93EA-4AA0-87E7-C1A7AA68F8DC}" type="pres">
      <dgm:prSet presAssocID="{E70D57E8-D980-4F42-BA4C-E2E94B03118C}" presName="textRect" presStyleLbl="revTx" presStyleIdx="1" presStyleCnt="4">
        <dgm:presLayoutVars>
          <dgm:chMax val="1"/>
          <dgm:chPref val="1"/>
        </dgm:presLayoutVars>
      </dgm:prSet>
      <dgm:spPr/>
    </dgm:pt>
    <dgm:pt modelId="{68B0CEE5-55CE-4E77-8F0D-AF9805CC9737}" type="pres">
      <dgm:prSet presAssocID="{16D5E90F-36D7-4E23-B2BA-7C4CF1E86DB6}" presName="sibTrans" presStyleCnt="0"/>
      <dgm:spPr/>
    </dgm:pt>
    <dgm:pt modelId="{1E8CA96B-C03F-4DF1-AAFB-362D6B646562}" type="pres">
      <dgm:prSet presAssocID="{9CF1A376-A83A-47EA-B69A-DA37A6765D93}" presName="compNode" presStyleCnt="0"/>
      <dgm:spPr/>
    </dgm:pt>
    <dgm:pt modelId="{0FD4300E-7EB4-4568-800C-657230DDFCD1}" type="pres">
      <dgm:prSet presAssocID="{9CF1A376-A83A-47EA-B69A-DA37A6765D93}" presName="iconRect" presStyleLbl="node1" presStyleIdx="2" presStyleCnt="4" custLinFactNeighborX="1418" custLinFactNeighborY="3317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3202DFE6-CA9F-4888-8251-DB91630FFEA2}" type="pres">
      <dgm:prSet presAssocID="{9CF1A376-A83A-47EA-B69A-DA37A6765D93}" presName="spaceRect" presStyleCnt="0"/>
      <dgm:spPr/>
    </dgm:pt>
    <dgm:pt modelId="{60430629-3C4D-4298-87C3-31ED3FBA351C}" type="pres">
      <dgm:prSet presAssocID="{9CF1A376-A83A-47EA-B69A-DA37A6765D93}" presName="textRect" presStyleLbl="revTx" presStyleIdx="2" presStyleCnt="4" custScaleX="216763" custScaleY="192899" custLinFactNeighborX="7574" custLinFactNeighborY="54972">
        <dgm:presLayoutVars>
          <dgm:chMax val="1"/>
          <dgm:chPref val="1"/>
        </dgm:presLayoutVars>
      </dgm:prSet>
      <dgm:spPr/>
    </dgm:pt>
    <dgm:pt modelId="{051DBDAF-C4BC-475C-B0D1-34A4C1B7693D}" type="pres">
      <dgm:prSet presAssocID="{30197D64-DB86-4CDA-9BA0-75BA160DA614}" presName="sibTrans" presStyleCnt="0"/>
      <dgm:spPr/>
    </dgm:pt>
    <dgm:pt modelId="{0BA41DC9-0EB4-4C51-B25E-4EEF4088BEA0}" type="pres">
      <dgm:prSet presAssocID="{C7F0C711-4275-4753-8826-356433AB86F9}" presName="compNode" presStyleCnt="0"/>
      <dgm:spPr/>
    </dgm:pt>
    <dgm:pt modelId="{DC3FF9D4-9290-4841-A328-961D89601C5E}" type="pres">
      <dgm:prSet presAssocID="{C7F0C711-4275-4753-8826-356433AB86F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ion"/>
        </a:ext>
      </dgm:extLst>
    </dgm:pt>
    <dgm:pt modelId="{7786CA70-91A3-41B0-85F0-65BFFAAA37CF}" type="pres">
      <dgm:prSet presAssocID="{C7F0C711-4275-4753-8826-356433AB86F9}" presName="spaceRect" presStyleCnt="0"/>
      <dgm:spPr/>
    </dgm:pt>
    <dgm:pt modelId="{51A31B7E-13F5-4044-8030-5B37A8E3693D}" type="pres">
      <dgm:prSet presAssocID="{C7F0C711-4275-4753-8826-356433AB86F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2ED4914-B3A9-4FDE-9785-69F9A4BC2543}" srcId="{C6DF39C9-E0F0-4C09-A507-558DE296BED1}" destId="{C7F0C711-4275-4753-8826-356433AB86F9}" srcOrd="3" destOrd="0" parTransId="{808F9C74-AC4B-456C-91B6-42B46993AFF6}" sibTransId="{A7244F90-7BDD-4D99-A95F-EC79A2FB1852}"/>
    <dgm:cxn modelId="{1048A01E-5BE0-412B-93F4-4A63CE4450FA}" type="presOf" srcId="{54A7666E-73E0-4040-B025-402BA3CF8769}" destId="{B2DF4AEB-6DF4-45C6-9262-FC811ABB08CA}" srcOrd="0" destOrd="0" presId="urn:microsoft.com/office/officeart/2018/2/layout/IconLabelList"/>
    <dgm:cxn modelId="{5F276145-8018-4729-941B-D14CF888A2D9}" srcId="{C6DF39C9-E0F0-4C09-A507-558DE296BED1}" destId="{54A7666E-73E0-4040-B025-402BA3CF8769}" srcOrd="0" destOrd="0" parTransId="{DD35769E-0D1F-409F-A215-48AD76C1BBC7}" sibTransId="{F3868DC3-55C7-4EF4-8F0F-2FE2F1FA35CD}"/>
    <dgm:cxn modelId="{04027A55-78AA-480B-BE8B-F58718EDE3B7}" type="presOf" srcId="{C6DF39C9-E0F0-4C09-A507-558DE296BED1}" destId="{71586771-0FC5-41EE-B368-2F732A6BD95B}" srcOrd="0" destOrd="0" presId="urn:microsoft.com/office/officeart/2018/2/layout/IconLabelList"/>
    <dgm:cxn modelId="{5EC70589-96F9-4F6C-A44C-962067D14F8A}" srcId="{C6DF39C9-E0F0-4C09-A507-558DE296BED1}" destId="{E70D57E8-D980-4F42-BA4C-E2E94B03118C}" srcOrd="1" destOrd="0" parTransId="{0BD5A025-CAA9-4F65-ADED-3DC18D2B6D59}" sibTransId="{16D5E90F-36D7-4E23-B2BA-7C4CF1E86DB6}"/>
    <dgm:cxn modelId="{7E34EB93-F886-436E-AE21-56B78A4B1DC5}" type="presOf" srcId="{9CF1A376-A83A-47EA-B69A-DA37A6765D93}" destId="{60430629-3C4D-4298-87C3-31ED3FBA351C}" srcOrd="0" destOrd="0" presId="urn:microsoft.com/office/officeart/2018/2/layout/IconLabelList"/>
    <dgm:cxn modelId="{1DE188A1-87FE-4E9F-8C54-C1E1DE173D3D}" srcId="{C6DF39C9-E0F0-4C09-A507-558DE296BED1}" destId="{9CF1A376-A83A-47EA-B69A-DA37A6765D93}" srcOrd="2" destOrd="0" parTransId="{988320AA-3BA0-4EA6-BDB0-166758A32597}" sibTransId="{30197D64-DB86-4CDA-9BA0-75BA160DA614}"/>
    <dgm:cxn modelId="{81D0D6C2-40C0-4D36-9BFA-3948699E3DB0}" type="presOf" srcId="{C7F0C711-4275-4753-8826-356433AB86F9}" destId="{51A31B7E-13F5-4044-8030-5B37A8E3693D}" srcOrd="0" destOrd="0" presId="urn:microsoft.com/office/officeart/2018/2/layout/IconLabelList"/>
    <dgm:cxn modelId="{395687EF-FC72-49EA-A208-399E90E9B847}" type="presOf" srcId="{E70D57E8-D980-4F42-BA4C-E2E94B03118C}" destId="{8047ADA0-93EA-4AA0-87E7-C1A7AA68F8DC}" srcOrd="0" destOrd="0" presId="urn:microsoft.com/office/officeart/2018/2/layout/IconLabelList"/>
    <dgm:cxn modelId="{35D24F96-5D0C-4A8F-B441-F73F3B1519A7}" type="presParOf" srcId="{71586771-0FC5-41EE-B368-2F732A6BD95B}" destId="{33059EE5-A1B5-464B-9B83-067886FDE61D}" srcOrd="0" destOrd="0" presId="urn:microsoft.com/office/officeart/2018/2/layout/IconLabelList"/>
    <dgm:cxn modelId="{9713755F-7803-4D1C-944E-771371330EB7}" type="presParOf" srcId="{33059EE5-A1B5-464B-9B83-067886FDE61D}" destId="{A5127A2F-5D6B-4688-B69F-58FD1C9A8653}" srcOrd="0" destOrd="0" presId="urn:microsoft.com/office/officeart/2018/2/layout/IconLabelList"/>
    <dgm:cxn modelId="{28C62A64-7E43-427D-99AF-15DC2A5CB13A}" type="presParOf" srcId="{33059EE5-A1B5-464B-9B83-067886FDE61D}" destId="{B7D997E5-A29E-4093-A64D-AB0534BEDF0F}" srcOrd="1" destOrd="0" presId="urn:microsoft.com/office/officeart/2018/2/layout/IconLabelList"/>
    <dgm:cxn modelId="{E182089F-8D20-4729-8CEB-D45042659B96}" type="presParOf" srcId="{33059EE5-A1B5-464B-9B83-067886FDE61D}" destId="{B2DF4AEB-6DF4-45C6-9262-FC811ABB08CA}" srcOrd="2" destOrd="0" presId="urn:microsoft.com/office/officeart/2018/2/layout/IconLabelList"/>
    <dgm:cxn modelId="{F9E60155-6191-4825-A212-B9C3F158FAE8}" type="presParOf" srcId="{71586771-0FC5-41EE-B368-2F732A6BD95B}" destId="{663463C1-6CA7-4D9C-9A59-477F03F96A3F}" srcOrd="1" destOrd="0" presId="urn:microsoft.com/office/officeart/2018/2/layout/IconLabelList"/>
    <dgm:cxn modelId="{ED3F3F7A-5CA3-4D33-B2EC-F768C4B8D730}" type="presParOf" srcId="{71586771-0FC5-41EE-B368-2F732A6BD95B}" destId="{1A6CD90E-F40A-4917-87AC-C71A0A37317D}" srcOrd="2" destOrd="0" presId="urn:microsoft.com/office/officeart/2018/2/layout/IconLabelList"/>
    <dgm:cxn modelId="{1050A5AA-2894-4B5F-A2F6-6A3D57D18E18}" type="presParOf" srcId="{1A6CD90E-F40A-4917-87AC-C71A0A37317D}" destId="{DE0428A7-B500-4AD8-B341-5CEEADE49378}" srcOrd="0" destOrd="0" presId="urn:microsoft.com/office/officeart/2018/2/layout/IconLabelList"/>
    <dgm:cxn modelId="{67E0593D-A2FD-4B2D-93FD-2F98C61DD414}" type="presParOf" srcId="{1A6CD90E-F40A-4917-87AC-C71A0A37317D}" destId="{F6058DC1-CEAC-4A76-A716-761EB54AA803}" srcOrd="1" destOrd="0" presId="urn:microsoft.com/office/officeart/2018/2/layout/IconLabelList"/>
    <dgm:cxn modelId="{27489ECE-B2EE-4740-BB8B-CF939BAC8B4F}" type="presParOf" srcId="{1A6CD90E-F40A-4917-87AC-C71A0A37317D}" destId="{8047ADA0-93EA-4AA0-87E7-C1A7AA68F8DC}" srcOrd="2" destOrd="0" presId="urn:microsoft.com/office/officeart/2018/2/layout/IconLabelList"/>
    <dgm:cxn modelId="{D53263D6-1A14-4383-BEF3-0F58B298B851}" type="presParOf" srcId="{71586771-0FC5-41EE-B368-2F732A6BD95B}" destId="{68B0CEE5-55CE-4E77-8F0D-AF9805CC9737}" srcOrd="3" destOrd="0" presId="urn:microsoft.com/office/officeart/2018/2/layout/IconLabelList"/>
    <dgm:cxn modelId="{1605B0ED-5463-45BA-8230-8A79147D8E7B}" type="presParOf" srcId="{71586771-0FC5-41EE-B368-2F732A6BD95B}" destId="{1E8CA96B-C03F-4DF1-AAFB-362D6B646562}" srcOrd="4" destOrd="0" presId="urn:microsoft.com/office/officeart/2018/2/layout/IconLabelList"/>
    <dgm:cxn modelId="{135B0684-537F-41AD-9494-654B2174CAC6}" type="presParOf" srcId="{1E8CA96B-C03F-4DF1-AAFB-362D6B646562}" destId="{0FD4300E-7EB4-4568-800C-657230DDFCD1}" srcOrd="0" destOrd="0" presId="urn:microsoft.com/office/officeart/2018/2/layout/IconLabelList"/>
    <dgm:cxn modelId="{CB307748-57BC-48A5-BCA6-C262817116BB}" type="presParOf" srcId="{1E8CA96B-C03F-4DF1-AAFB-362D6B646562}" destId="{3202DFE6-CA9F-4888-8251-DB91630FFEA2}" srcOrd="1" destOrd="0" presId="urn:microsoft.com/office/officeart/2018/2/layout/IconLabelList"/>
    <dgm:cxn modelId="{0C1A1C6B-7450-454C-A721-804AE16D8380}" type="presParOf" srcId="{1E8CA96B-C03F-4DF1-AAFB-362D6B646562}" destId="{60430629-3C4D-4298-87C3-31ED3FBA351C}" srcOrd="2" destOrd="0" presId="urn:microsoft.com/office/officeart/2018/2/layout/IconLabelList"/>
    <dgm:cxn modelId="{1FADE969-DCC2-4107-B6FC-4C4CC0F23D22}" type="presParOf" srcId="{71586771-0FC5-41EE-B368-2F732A6BD95B}" destId="{051DBDAF-C4BC-475C-B0D1-34A4C1B7693D}" srcOrd="5" destOrd="0" presId="urn:microsoft.com/office/officeart/2018/2/layout/IconLabelList"/>
    <dgm:cxn modelId="{F8E5AB2A-C28F-4100-8245-E4B0FCCA234D}" type="presParOf" srcId="{71586771-0FC5-41EE-B368-2F732A6BD95B}" destId="{0BA41DC9-0EB4-4C51-B25E-4EEF4088BEA0}" srcOrd="6" destOrd="0" presId="urn:microsoft.com/office/officeart/2018/2/layout/IconLabelList"/>
    <dgm:cxn modelId="{38FB375F-735B-4502-A543-461EE796D4C1}" type="presParOf" srcId="{0BA41DC9-0EB4-4C51-B25E-4EEF4088BEA0}" destId="{DC3FF9D4-9290-4841-A328-961D89601C5E}" srcOrd="0" destOrd="0" presId="urn:microsoft.com/office/officeart/2018/2/layout/IconLabelList"/>
    <dgm:cxn modelId="{F7385FAF-772C-4D8B-B218-E763398DC87A}" type="presParOf" srcId="{0BA41DC9-0EB4-4C51-B25E-4EEF4088BEA0}" destId="{7786CA70-91A3-41B0-85F0-65BFFAAA37CF}" srcOrd="1" destOrd="0" presId="urn:microsoft.com/office/officeart/2018/2/layout/IconLabelList"/>
    <dgm:cxn modelId="{876D42D0-1BA8-4E02-8D5F-C3F81AB56809}" type="presParOf" srcId="{0BA41DC9-0EB4-4C51-B25E-4EEF4088BEA0}" destId="{51A31B7E-13F5-4044-8030-5B37A8E3693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27A2F-5D6B-4688-B69F-58FD1C9A8653}">
      <dsp:nvSpPr>
        <dsp:cNvPr id="0" name=""/>
        <dsp:cNvSpPr/>
      </dsp:nvSpPr>
      <dsp:spPr>
        <a:xfrm>
          <a:off x="347784" y="1266893"/>
          <a:ext cx="565576" cy="5655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F4AEB-6DF4-45C6-9262-FC811ABB08CA}">
      <dsp:nvSpPr>
        <dsp:cNvPr id="0" name=""/>
        <dsp:cNvSpPr/>
      </dsp:nvSpPr>
      <dsp:spPr>
        <a:xfrm>
          <a:off x="2155" y="2218366"/>
          <a:ext cx="1256835" cy="162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Once your Zoom App is in stalled, go to the invitation in your email.</a:t>
          </a:r>
        </a:p>
      </dsp:txBody>
      <dsp:txXfrm>
        <a:off x="2155" y="2218366"/>
        <a:ext cx="1256835" cy="1620140"/>
      </dsp:txXfrm>
    </dsp:sp>
    <dsp:sp modelId="{DE0428A7-B500-4AD8-B341-5CEEADE49378}">
      <dsp:nvSpPr>
        <dsp:cNvPr id="0" name=""/>
        <dsp:cNvSpPr/>
      </dsp:nvSpPr>
      <dsp:spPr>
        <a:xfrm>
          <a:off x="1824567" y="1266893"/>
          <a:ext cx="565576" cy="5655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7ADA0-93EA-4AA0-87E7-C1A7AA68F8DC}">
      <dsp:nvSpPr>
        <dsp:cNvPr id="0" name=""/>
        <dsp:cNvSpPr/>
      </dsp:nvSpPr>
      <dsp:spPr>
        <a:xfrm>
          <a:off x="1478937" y="2218366"/>
          <a:ext cx="1256835" cy="162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When you open the invitation, click the link in the invitation to join the meeting:</a:t>
          </a:r>
        </a:p>
      </dsp:txBody>
      <dsp:txXfrm>
        <a:off x="1478937" y="2218366"/>
        <a:ext cx="1256835" cy="1620140"/>
      </dsp:txXfrm>
    </dsp:sp>
    <dsp:sp modelId="{0FD4300E-7EB4-4568-800C-657230DDFCD1}">
      <dsp:nvSpPr>
        <dsp:cNvPr id="0" name=""/>
        <dsp:cNvSpPr/>
      </dsp:nvSpPr>
      <dsp:spPr>
        <a:xfrm>
          <a:off x="4043128" y="1078221"/>
          <a:ext cx="565576" cy="5655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30629-3C4D-4298-87C3-31ED3FBA351C}">
      <dsp:nvSpPr>
        <dsp:cNvPr id="0" name=""/>
        <dsp:cNvSpPr/>
      </dsp:nvSpPr>
      <dsp:spPr>
        <a:xfrm>
          <a:off x="3050912" y="1980165"/>
          <a:ext cx="2724355" cy="312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/>
            <a:t>Email version: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/>
            <a:t>ZOOM Meeting information:</a:t>
          </a:r>
          <a:br>
            <a:rPr lang="en-US" sz="1100" kern="1200" dirty="0"/>
          </a:br>
          <a:br>
            <a:rPr lang="en-US" sz="1100" kern="1200" dirty="0"/>
          </a:br>
          <a:r>
            <a:rPr lang="en-US" sz="1100" kern="1200" dirty="0"/>
            <a:t>Topic: Sunday Morning Worship</a:t>
          </a:r>
          <a:br>
            <a:rPr lang="en-US" sz="1100" kern="1200" dirty="0"/>
          </a:br>
          <a:r>
            <a:rPr lang="en-US" sz="1100" kern="1200" dirty="0"/>
            <a:t>Time: Mar 29, 2020 10:00 AM Eastern Time (US and Canada)</a:t>
          </a:r>
          <a:br>
            <a:rPr lang="en-US" sz="1100" kern="1200" dirty="0"/>
          </a:br>
          <a:br>
            <a:rPr lang="en-US" sz="1100" kern="1200" dirty="0"/>
          </a:br>
          <a:r>
            <a:rPr lang="en-US" sz="1100" kern="1200" dirty="0"/>
            <a:t>Join Zoom Meeting</a:t>
          </a:r>
          <a:br>
            <a:rPr lang="en-US" sz="1100" kern="1200" dirty="0"/>
          </a:br>
          <a:r>
            <a:rPr lang="en-US" sz="1100" u="sng" kern="1200" dirty="0"/>
            <a:t>https://bit.ly/2UrheK6</a:t>
          </a:r>
          <a:br>
            <a:rPr lang="en-US" sz="1100" kern="1200" dirty="0"/>
          </a:br>
          <a:br>
            <a:rPr lang="en-US" sz="1100" kern="1200" dirty="0"/>
          </a:br>
          <a:r>
            <a:rPr lang="en-US" sz="1100" kern="1200" dirty="0"/>
            <a:t>Meeting ID: 320 278 497</a:t>
          </a:r>
          <a:br>
            <a:rPr lang="en-US" sz="1100" kern="1200" dirty="0"/>
          </a:br>
          <a:br>
            <a:rPr lang="en-US" sz="1100" kern="1200" dirty="0"/>
          </a:br>
          <a:r>
            <a:rPr lang="en-US" sz="1100" kern="1200" dirty="0"/>
            <a:t>Dial in at </a:t>
          </a:r>
          <a:br>
            <a:rPr lang="en-US" sz="1100" kern="1200" dirty="0"/>
          </a:br>
          <a:r>
            <a:rPr lang="en-US" sz="1100" kern="1200" dirty="0"/>
            <a:t> 1 646 558 8656 US (New York)</a:t>
          </a:r>
          <a:br>
            <a:rPr lang="en-US" sz="1100" kern="1200" dirty="0"/>
          </a:br>
          <a:r>
            <a:rPr lang="en-US" sz="1100" kern="1200" dirty="0"/>
            <a:t>      Meeting ID: 257 087 648</a:t>
          </a:r>
        </a:p>
      </dsp:txBody>
      <dsp:txXfrm>
        <a:off x="3050912" y="1980165"/>
        <a:ext cx="2724355" cy="3125234"/>
      </dsp:txXfrm>
    </dsp:sp>
    <dsp:sp modelId="{DC3FF9D4-9290-4841-A328-961D89601C5E}">
      <dsp:nvSpPr>
        <dsp:cNvPr id="0" name=""/>
        <dsp:cNvSpPr/>
      </dsp:nvSpPr>
      <dsp:spPr>
        <a:xfrm>
          <a:off x="6245650" y="1266893"/>
          <a:ext cx="565576" cy="5655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31B7E-13F5-4044-8030-5B37A8E3693D}">
      <dsp:nvSpPr>
        <dsp:cNvPr id="0" name=""/>
        <dsp:cNvSpPr/>
      </dsp:nvSpPr>
      <dsp:spPr>
        <a:xfrm>
          <a:off x="5900021" y="2218366"/>
          <a:ext cx="1256835" cy="162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5900021" y="2218366"/>
        <a:ext cx="1256835" cy="162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B0E5-3A9D-43EE-8B3D-012F22947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869DD-CFF7-4551-B80D-033222872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D6D3C-0E78-447E-907A-ABD1CD1A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C265C-34AA-4AD7-AB87-09E62926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2C97D-2E38-4C05-B621-A6EAD184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24DA-0D72-457F-A418-2663B731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57F28-1184-41F7-B62E-CD60FCB4C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1BDF0-9D1E-4668-85DA-05D6FB63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12B94-5145-479E-8C37-F471FEB6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F8497-5D6C-4D75-A3D6-2BFD0963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0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9036EA-843F-4763-A305-8242E77F3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0F5D6-64F4-4B9C-B77C-13679F772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8B08-F3FF-4FB0-83D4-BDFA35665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9A775-2A06-479F-8160-962D225A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5C2DB-E4D3-4C63-B98F-3949AE89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8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02798-AAFC-45B6-8800-3DBE5FD6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F7C87-0895-44FA-A7F5-04FF67BF8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70E0C-3391-424C-80B5-29EDA4FC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D4273-56BF-4A2F-97B4-B98F9D5C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98956-1B88-4A98-B5FA-CF43A9CE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8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4050F-C7DC-4055-8DEB-5DC2D04A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5A34D-0FA7-453E-B992-2D777E660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91206-949D-4664-968A-9853FD1E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CC032-DA5E-4ED0-A484-5FA43C95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2CA58-0C4E-47B4-B8E3-78F23B67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2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7D21C-3809-46EF-9FC4-FA8F3AB41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FBB9E-A660-4953-AE29-551FADE26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6E64A-3320-493E-944D-3EEFE3461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29DD4-3D0F-4634-B6F8-ED6362650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B5305-259D-4BEE-BCEE-B4EB620C8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137E1-02AC-406C-B1B5-F4931A12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0E69-CCB2-4549-934E-931E8E04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A2861-988F-4C89-8623-274F23FD4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36994-6BE2-4E02-9E2A-103DC81AC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78FBF-0C86-444C-894C-54381F671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7CFBA3-81BD-4FE1-8D78-7F3E9F4A7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EB733-1E79-4F33-9916-ABFCCB5C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2C0761-A3AA-40AE-B19E-667B93B1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F9ADC-2C5D-4B56-AA29-61033135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2C0B5-0EFB-4CB1-9B3C-CA0CF3C8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E9371-E206-45F7-8FA4-4DEBB38DB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93DA2-ABA0-4E15-B47E-E7F3A087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E24588-EFD5-4888-BD14-12755FC8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8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E5882-6461-4CB7-959F-3CEE01206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566CB-D5A5-49B5-AEA0-01F4D7C3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1D05A-D8D7-413F-A67D-F1B6C421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7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D975-A1FD-420A-9ADB-38EF2C11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F5908-6E45-4D60-B151-6C61D3F4C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525B0-C867-49B4-BF9C-BB2B618CE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C2A1C-609C-4D81-AEE0-7FD8C0DE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9B936-DB29-4A4F-BA82-D4267A32C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C482F-7873-480E-BD56-9A0E0FE4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4C8C6-3C6D-4204-B536-B33E2ECC5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BDA93B-F6C6-4956-A937-64F5E50215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AA8F9-1B96-4BF0-A3D2-D5B57BD7A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A5F8C-6428-4152-83B8-002130843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6A343-E481-4FD5-B6E8-C3BA402E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F0646-96D2-44AB-AD2E-29184710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5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B061C0-57B5-45DE-9AA7-4F7EAB4CF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96B49-CCC9-4561-9425-5E2F6B274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8568B-DEE7-41D6-983A-CBB570F79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848EC-AAB5-4F21-B8BB-0BCC41B9D52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3533-D195-4D94-B13E-5AFA29C43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17040-791A-4BFE-A516-C9BB24383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A444F-2601-4357-B066-6134D103F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1816"/>
            <a:ext cx="9144000" cy="1828794"/>
          </a:xfrm>
        </p:spPr>
        <p:txBody>
          <a:bodyPr>
            <a:normAutofit/>
          </a:bodyPr>
          <a:lstStyle/>
          <a:p>
            <a:r>
              <a:rPr lang="en-US" sz="5800" dirty="0"/>
              <a:t>Getting Started in Zoom with Android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175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9F878-E97B-4AC2-948C-63811F72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Get the Zoom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BAAF7-97D0-4D5D-89BD-BF314B944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3524435"/>
            <a:ext cx="3363974" cy="2529231"/>
          </a:xfrm>
        </p:spPr>
        <p:txBody>
          <a:bodyPr>
            <a:normAutofit/>
          </a:bodyPr>
          <a:lstStyle/>
          <a:p>
            <a:r>
              <a:rPr lang="en-US" sz="2000" dirty="0"/>
              <a:t>You have to get the Zoom App for Android from the Play Store.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D5A2E1E-B50E-4275-9F47-CFFA75354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29" y="643467"/>
            <a:ext cx="3043236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74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94A77D-A159-4C0C-BCA9-571AC3E7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Zoom on Android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2522D2-7B94-4315-85B7-95BD41081A25}"/>
              </a:ext>
            </a:extLst>
          </p:cNvPr>
          <p:cNvSpPr txBox="1"/>
          <p:nvPr/>
        </p:nvSpPr>
        <p:spPr>
          <a:xfrm>
            <a:off x="6187736" y="2046808"/>
            <a:ext cx="5113538" cy="4132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9497DC9A-1588-4DCC-A318-65CB60E5C5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197727"/>
              </p:ext>
            </p:extLst>
          </p:nvPr>
        </p:nvGraphicFramePr>
        <p:xfrm>
          <a:off x="4808399" y="685800"/>
          <a:ext cx="7159012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732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7148EC-1F26-4055-BD27-DC998730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Signing in with Android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F6F67E-73AA-4D90-AB8E-7621A298C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190" y="2426818"/>
            <a:ext cx="2248670" cy="399763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FFDDF1F-DA5E-4F0F-8A77-8B85749792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96" y="2426818"/>
            <a:ext cx="2248670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3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66180-0CDB-4803-AA45-492757A2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/>
              <a:t>Sign in and Join the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AD35571-B360-40C3-96D1-C8EDC9287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400" dirty="0"/>
              <a:t>Open the Zoom app and sign into your account to access all features.</a:t>
            </a:r>
          </a:p>
          <a:p>
            <a:endParaRPr lang="en-US" sz="2400" dirty="0"/>
          </a:p>
          <a:p>
            <a:r>
              <a:rPr lang="en-US" sz="2400" dirty="0"/>
              <a:t>You can also join a meeting without signing in. Tap the gear icon to access basic meeting settings if you join without signing in.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9FFB6D-03D3-44AC-BBAA-FA8A286C9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"/>
            <a:ext cx="4639056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BD32888-2AAF-4F39-A9D5-C31573D9CA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63" r="2" b="1466"/>
          <a:stretch/>
        </p:blipFill>
        <p:spPr>
          <a:xfrm>
            <a:off x="8193023" y="640082"/>
            <a:ext cx="3359313" cy="5577837"/>
          </a:xfrm>
          <a:prstGeom prst="rect">
            <a:avLst/>
          </a:prstGeom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A19AA-2AC6-4227-A9B5-20B45E0DE1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480" y="4951043"/>
            <a:ext cx="1649502" cy="16495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389579-B89C-4408-8897-0A7C9FB46942}"/>
              </a:ext>
            </a:extLst>
          </p:cNvPr>
          <p:cNvSpPr txBox="1"/>
          <p:nvPr/>
        </p:nvSpPr>
        <p:spPr>
          <a:xfrm>
            <a:off x="4704543" y="4945075"/>
            <a:ext cx="146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GEAR ICON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87717-5270-4AC6-B24B-02C19EAC71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3376" y="4945075"/>
            <a:ext cx="2019439" cy="16554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C90DD7-8B96-4D4D-98A0-9A73CC6249E9}"/>
              </a:ext>
            </a:extLst>
          </p:cNvPr>
          <p:cNvSpPr txBox="1"/>
          <p:nvPr/>
        </p:nvSpPr>
        <p:spPr>
          <a:xfrm>
            <a:off x="2313313" y="4945075"/>
            <a:ext cx="132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ZOOM ICON</a:t>
            </a:r>
          </a:p>
        </p:txBody>
      </p:sp>
    </p:spTree>
    <p:extLst>
      <p:ext uri="{BB962C8B-B14F-4D97-AF65-F5344CB8AC3E}">
        <p14:creationId xmlns:p14="http://schemas.microsoft.com/office/powerpoint/2010/main" val="93375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14D8F9-6142-4E04-9883-4ADE01A7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3F3F3F"/>
                </a:solidFill>
                <a:latin typeface="+mj-lt"/>
                <a:ea typeface="+mj-ea"/>
                <a:cs typeface="+mj-cs"/>
              </a:rPr>
              <a:t>Minimum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96219-0FA8-4B78-8170-031AF74DB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915" y="2888250"/>
            <a:ext cx="4297351" cy="29597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1400" dirty="0"/>
              <a:t>Supported Operating Systems</a:t>
            </a:r>
          </a:p>
          <a:p>
            <a:r>
              <a:rPr lang="en-US" sz="1400" dirty="0"/>
              <a:t>iOS 7.0 or later</a:t>
            </a:r>
          </a:p>
          <a:p>
            <a:r>
              <a:rPr lang="en-US" sz="1400" dirty="0"/>
              <a:t>Send and receive video using front or rear camera</a:t>
            </a:r>
          </a:p>
          <a:p>
            <a:r>
              <a:rPr lang="en-US" sz="1400" dirty="0"/>
              <a:t>iPhone 4 or later, iPad Pro, iPad Mini, iPad 2 or later, iPod touch 4th Generation, iPhone 3GS (no front facing camera)</a:t>
            </a:r>
          </a:p>
          <a:p>
            <a:r>
              <a:rPr lang="en-US" sz="1400" dirty="0" err="1"/>
              <a:t>iPadOS</a:t>
            </a:r>
            <a:r>
              <a:rPr lang="en-US" sz="1400" dirty="0"/>
              <a:t> 13 or later</a:t>
            </a:r>
          </a:p>
          <a:p>
            <a:r>
              <a:rPr lang="en-US" sz="1400" b="1" dirty="0"/>
              <a:t>Android 4.0x or later</a:t>
            </a:r>
          </a:p>
          <a:p>
            <a:r>
              <a:rPr lang="en-US" sz="1400" dirty="0"/>
              <a:t>Kindle Fire HD</a:t>
            </a:r>
          </a:p>
          <a:p>
            <a:pPr marL="0"/>
            <a:endParaRPr lang="en-US" sz="1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794527-5316-4857-9861-6B62E44C1091}"/>
              </a:ext>
            </a:extLst>
          </p:cNvPr>
          <p:cNvSpPr txBox="1">
            <a:spLocks/>
          </p:cNvSpPr>
          <p:nvPr/>
        </p:nvSpPr>
        <p:spPr>
          <a:xfrm>
            <a:off x="6417731" y="2888250"/>
            <a:ext cx="4292594" cy="29597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Supported Browsers for Web Start</a:t>
            </a:r>
          </a:p>
          <a:p>
            <a:r>
              <a:rPr lang="en-US" sz="2000" dirty="0"/>
              <a:t>iOS/</a:t>
            </a:r>
            <a:r>
              <a:rPr lang="en-US" sz="2000" dirty="0" err="1"/>
              <a:t>iPadOS</a:t>
            </a:r>
            <a:r>
              <a:rPr lang="en-US" sz="2000" dirty="0"/>
              <a:t>: Safari5+, Chrome</a:t>
            </a:r>
          </a:p>
          <a:p>
            <a:r>
              <a:rPr lang="en-US" sz="2000" dirty="0"/>
              <a:t>Android: </a:t>
            </a:r>
            <a:r>
              <a:rPr lang="en-US" sz="2000" dirty="0" err="1"/>
              <a:t>Webkit</a:t>
            </a:r>
            <a:r>
              <a:rPr lang="en-US" sz="2000" dirty="0"/>
              <a:t> (default), Chrome</a:t>
            </a:r>
          </a:p>
          <a:p>
            <a:r>
              <a:rPr lang="en-US" sz="2000" dirty="0"/>
              <a:t>Processor Requirement</a:t>
            </a:r>
          </a:p>
          <a:p>
            <a:r>
              <a:rPr lang="en-US" sz="2000" dirty="0"/>
              <a:t>Any 1 </a:t>
            </a:r>
            <a:r>
              <a:rPr lang="en-US" sz="2000" dirty="0" err="1"/>
              <a:t>Ghz</a:t>
            </a:r>
            <a:r>
              <a:rPr lang="en-US" sz="2000" dirty="0"/>
              <a:t> single core processor or better  (non-Intel)</a:t>
            </a:r>
          </a:p>
        </p:txBody>
      </p:sp>
    </p:spTree>
    <p:extLst>
      <p:ext uri="{BB962C8B-B14F-4D97-AF65-F5344CB8AC3E}">
        <p14:creationId xmlns:p14="http://schemas.microsoft.com/office/powerpoint/2010/main" val="3947837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284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Getting Started in Zoom with Android</vt:lpstr>
      <vt:lpstr>Get the Zoom App</vt:lpstr>
      <vt:lpstr>Zoom on Android</vt:lpstr>
      <vt:lpstr>Signing in with Android</vt:lpstr>
      <vt:lpstr>Sign in and Join the Meeting</vt:lpstr>
      <vt:lpstr>Minimum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in Zoom with Android</dc:title>
  <dc:creator>Kevin McLogan</dc:creator>
  <cp:lastModifiedBy>Kevin McLogan</cp:lastModifiedBy>
  <cp:revision>2</cp:revision>
  <dcterms:created xsi:type="dcterms:W3CDTF">2020-03-31T00:08:09Z</dcterms:created>
  <dcterms:modified xsi:type="dcterms:W3CDTF">2020-03-31T00:10:17Z</dcterms:modified>
</cp:coreProperties>
</file>