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DB0E5-3A9D-43EE-8B3D-012F22947A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869DD-CFF7-4551-B80D-033222872A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D6D3C-0E78-447E-907A-ABD1CD1AB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48EC-AAB5-4F21-B8BB-0BCC41B9D52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C265C-34AA-4AD7-AB87-09E629260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2C97D-2E38-4C05-B621-A6EAD1846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1B56-4A2E-44FA-84B7-2BA27976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2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24DA-0D72-457F-A418-2663B7317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C57F28-1184-41F7-B62E-CD60FCB4C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1BDF0-9D1E-4668-85DA-05D6FB63A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48EC-AAB5-4F21-B8BB-0BCC41B9D52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12B94-5145-479E-8C37-F471FEB66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F8497-5D6C-4D75-A3D6-2BFD09636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1B56-4A2E-44FA-84B7-2BA27976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0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9036EA-843F-4763-A305-8242E77F3B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0F5D6-64F4-4B9C-B77C-13679F772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8B08-F3FF-4FB0-83D4-BDFA35665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48EC-AAB5-4F21-B8BB-0BCC41B9D52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9A775-2A06-479F-8160-962D225A6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5C2DB-E4D3-4C63-B98F-3949AE89A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1B56-4A2E-44FA-84B7-2BA27976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8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02798-AAFC-45B6-8800-3DBE5FD64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F7C87-0895-44FA-A7F5-04FF67BF8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70E0C-3391-424C-80B5-29EDA4FC4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48EC-AAB5-4F21-B8BB-0BCC41B9D52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D4273-56BF-4A2F-97B4-B98F9D5CE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98956-1B88-4A98-B5FA-CF43A9CE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1B56-4A2E-44FA-84B7-2BA27976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8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4050F-C7DC-4055-8DEB-5DC2D04A5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25A34D-0FA7-453E-B992-2D777E660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91206-949D-4664-968A-9853FD1EF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48EC-AAB5-4F21-B8BB-0BCC41B9D52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CC032-DA5E-4ED0-A484-5FA43C95C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2CA58-0C4E-47B4-B8E3-78F23B67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1B56-4A2E-44FA-84B7-2BA27976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2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7D21C-3809-46EF-9FC4-FA8F3AB41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FBB9E-A660-4953-AE29-551FADE264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6E64A-3320-493E-944D-3EEFE3461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29DD4-3D0F-4634-B6F8-ED6362650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48EC-AAB5-4F21-B8BB-0BCC41B9D52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B5305-259D-4BEE-BCEE-B4EB620C8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137E1-02AC-406C-B1B5-F4931A121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1B56-4A2E-44FA-84B7-2BA27976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90E69-CCB2-4549-934E-931E8E045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A2861-988F-4C89-8623-274F23FD4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36994-6BE2-4E02-9E2A-103DC81AC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A78FBF-0C86-444C-894C-54381F671B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7CFBA3-81BD-4FE1-8D78-7F3E9F4A7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1EB733-1E79-4F33-9916-ABFCCB5C8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48EC-AAB5-4F21-B8BB-0BCC41B9D52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2C0761-A3AA-40AE-B19E-667B93B1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0F9ADC-2C5D-4B56-AA29-61033135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1B56-4A2E-44FA-84B7-2BA27976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7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2C0B5-0EFB-4CB1-9B3C-CA0CF3C82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BE9371-E206-45F7-8FA4-4DEBB38DB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48EC-AAB5-4F21-B8BB-0BCC41B9D52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593DA2-ABA0-4E15-B47E-E7F3A087D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E24588-EFD5-4888-BD14-12755FC8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1B56-4A2E-44FA-84B7-2BA27976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8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1E5882-6461-4CB7-959F-3CEE01206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48EC-AAB5-4F21-B8BB-0BCC41B9D52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E566CB-D5A5-49B5-AEA0-01F4D7C3B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B1D05A-D8D7-413F-A67D-F1B6C4212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1B56-4A2E-44FA-84B7-2BA27976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72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2D975-A1FD-420A-9ADB-38EF2C11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F5908-6E45-4D60-B151-6C61D3F4C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525B0-C867-49B4-BF9C-BB2B618CE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C2A1C-609C-4D81-AEE0-7FD8C0DED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48EC-AAB5-4F21-B8BB-0BCC41B9D52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9B936-DB29-4A4F-BA82-D4267A32C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C482F-7873-480E-BD56-9A0E0FE4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1B56-4A2E-44FA-84B7-2BA27976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4C8C6-3C6D-4204-B536-B33E2ECC5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BDA93B-F6C6-4956-A937-64F5E50215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DAA8F9-1B96-4BF0-A3D2-D5B57BD7A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A5F8C-6428-4152-83B8-002130843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48EC-AAB5-4F21-B8BB-0BCC41B9D52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26A343-E481-4FD5-B6E8-C3BA402E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FF0646-96D2-44AB-AD2E-29184710E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1B56-4A2E-44FA-84B7-2BA27976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58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061C0-57B5-45DE-9AA7-4F7EAB4CF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96B49-CCC9-4561-9425-5E2F6B274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8568B-DEE7-41D6-983A-CBB570F795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848EC-AAB5-4F21-B8BB-0BCC41B9D52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3533-D195-4D94-B13E-5AFA29C43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17040-791A-4BFE-A516-C9BB24383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61B56-4A2E-44FA-84B7-2BA27976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apple.com/us/developer/zoom/id530594111" TargetMode="External"/><Relationship Id="rId2" Type="http://schemas.openxmlformats.org/officeDocument/2006/relationships/hyperlink" Target="https://www.apple.com/ios/app-stor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5A444F-2601-4357-B066-6134D103F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en-US" sz="5800"/>
              <a:t>Getting Started in Zoom with iOS (iPhone, iPad)</a:t>
            </a:r>
            <a:br>
              <a:rPr lang="en-US" sz="5800"/>
            </a:br>
            <a:endParaRPr lang="en-US" sz="58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175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81CCC-F49B-4882-9B5E-00F420127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9" y="332876"/>
            <a:ext cx="50063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Zoom on iPhone and iPad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1E4ED8A-7C99-45FF-AF86-B1ADC83FE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099" y="1774614"/>
            <a:ext cx="5006336" cy="475051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eaLnBrk="1" fontAlgn="t" hangingPunct="1">
              <a:lnSpc>
                <a:spcPct val="90000"/>
              </a:lnSpc>
              <a:spcAft>
                <a:spcPts val="600"/>
              </a:spcAft>
            </a:pPr>
            <a:r>
              <a:rPr lang="en-US" altLang="en-US" sz="2400" dirty="0">
                <a:solidFill>
                  <a:prstClr val="white"/>
                </a:solidFill>
                <a:latin typeface="Calibri" panose="020F0502020204030204"/>
              </a:rPr>
              <a:t>Go to the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+mn-lt"/>
                <a:hlinkClick r:id="rId2"/>
              </a:rPr>
              <a:t>App Store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</a:p>
          <a:p>
            <a:pPr lvl="0" eaLnBrk="1" hangingPunct="1">
              <a:lnSpc>
                <a:spcPct val="90000"/>
              </a:lnSpc>
              <a:spcAft>
                <a:spcPts val="600"/>
              </a:spcAft>
            </a:pPr>
            <a:endParaRPr lang="en-US" altLang="en-US" sz="2400" b="1" dirty="0">
              <a:latin typeface="+mn-lt"/>
            </a:endParaRPr>
          </a:p>
          <a:p>
            <a:pPr lvl="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altLang="en-US" sz="2400" b="1" dirty="0">
                <a:latin typeface="+mn-lt"/>
              </a:rPr>
              <a:t>Look for  </a:t>
            </a:r>
            <a:r>
              <a:rPr lang="en-US" altLang="en-US" sz="2400" b="1" dirty="0">
                <a:solidFill>
                  <a:prstClr val="white"/>
                </a:solidFill>
                <a:latin typeface="Calibri" panose="020F0502020204030204"/>
              </a:rPr>
              <a:t>ZOOM Cloud Meetings 4+</a:t>
            </a:r>
          </a:p>
          <a:p>
            <a:pPr eaLnBrk="1" fontAlgn="t" hangingPunct="1">
              <a:lnSpc>
                <a:spcPct val="90000"/>
              </a:lnSpc>
              <a:spcAft>
                <a:spcPts val="600"/>
              </a:spcAft>
            </a:pPr>
            <a:r>
              <a:rPr lang="en-US" altLang="en-US" sz="2400" dirty="0">
                <a:hlinkClick r:id="rId3"/>
              </a:rPr>
              <a:t>Zoom</a:t>
            </a:r>
            <a:endParaRPr lang="en-US" altLang="en-US" sz="2400" dirty="0"/>
          </a:p>
          <a:p>
            <a:pPr lvl="0" eaLnBrk="1" fontAlgn="t" hangingPunct="1">
              <a:lnSpc>
                <a:spcPct val="90000"/>
              </a:lnSpc>
              <a:spcAft>
                <a:spcPts val="600"/>
              </a:spcAft>
            </a:pP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lvl="0" eaLnBrk="1" fontAlgn="t" hangingPunct="1">
              <a:lnSpc>
                <a:spcPct val="90000"/>
              </a:lnSpc>
              <a:spcAft>
                <a:spcPts val="600"/>
              </a:spcAft>
            </a:pPr>
            <a:r>
              <a:rPr lang="en-US" altLang="en-US" sz="2400" dirty="0">
                <a:latin typeface="+mn-lt"/>
              </a:rPr>
              <a:t>Download the Zoom App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This app is available only on the App Store for iPhone and iPad.</a:t>
            </a:r>
          </a:p>
          <a:p>
            <a:pPr marR="0" lvl="0" eaLnBrk="1" fontAlgn="t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       It is Free!</a:t>
            </a:r>
          </a:p>
          <a:p>
            <a:pPr lvl="0" eaLnBrk="1" fontAlgn="t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i="1" dirty="0"/>
              <a:t>This version requires iOS 8.0 or later</a:t>
            </a:r>
            <a:endParaRPr kumimoji="0" lang="en-US" altLang="en-US" sz="2400" b="0" i="1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B06FF-578E-4F79-8E55-60F73D4BB3F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76" r="7995" b="1"/>
          <a:stretch/>
        </p:blipFill>
        <p:spPr>
          <a:xfrm>
            <a:off x="6167846" y="10"/>
            <a:ext cx="602415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78454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DFDA47BC-3069-47F5-8257-24B3B1F76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29276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4" name="Picture 8">
            <a:extLst>
              <a:ext uri="{FF2B5EF4-FFF2-40B4-BE49-F238E27FC236}">
                <a16:creationId xmlns:a16="http://schemas.microsoft.com/office/drawing/2014/main" id="{EDBF18FD-5918-46B7-94D2-5744C6045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56591" y="307731"/>
            <a:ext cx="1848907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>
            <a:extLst>
              <a:ext uri="{FF2B5EF4-FFF2-40B4-BE49-F238E27FC236}">
                <a16:creationId xmlns:a16="http://schemas.microsoft.com/office/drawing/2014/main" id="{7AE95D8F-9825-4222-8846-E3461598C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4846BF-D3D6-4881-AE2F-339797B66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iPhone Screenshots</a:t>
            </a:r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2BFD4AED-B584-4EA6-9F8D-CC7585220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5323" y="307731"/>
            <a:ext cx="1848907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FC7F3B3B-F875-4DE6-B3AD-510CB2974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89028" y="307731"/>
            <a:ext cx="1848907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42B920A-73AD-402A-8EEF-B88E1A939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7686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00C9EB70-BC82-414A-BF8D-AD7FC6727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66096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>
            <a:extLst>
              <a:ext uri="{FF2B5EF4-FFF2-40B4-BE49-F238E27FC236}">
                <a16:creationId xmlns:a16="http://schemas.microsoft.com/office/drawing/2014/main" id="{6B475572-6EDE-4B5A-8330-4FDE7CF6F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25001" y="330045"/>
            <a:ext cx="1848907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217665F-0036-444A-8D4A-33AF36A36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14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E0D225-3F6A-4911-A126-1261B4770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iPad Screenshots</a:t>
            </a:r>
          </a:p>
        </p:txBody>
      </p:sp>
      <p:pic>
        <p:nvPicPr>
          <p:cNvPr id="6146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83C30BC7-C051-4111-8491-9518937AF1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9" r="-3" b="7483"/>
          <a:stretch/>
        </p:blipFill>
        <p:spPr bwMode="auto">
          <a:xfrm>
            <a:off x="320040" y="462818"/>
            <a:ext cx="5455917" cy="36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96793B7-77AB-43A0-9830-3FE7C7F012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6" r="2" b="2"/>
          <a:stretch/>
        </p:blipFill>
        <p:spPr bwMode="auto">
          <a:xfrm>
            <a:off x="6416043" y="466941"/>
            <a:ext cx="5455917" cy="367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99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66180-0CDB-4803-AA45-492757A23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6586491" cy="1676603"/>
          </a:xfrm>
        </p:spPr>
        <p:txBody>
          <a:bodyPr>
            <a:normAutofit/>
          </a:bodyPr>
          <a:lstStyle/>
          <a:p>
            <a:r>
              <a:rPr lang="en-US"/>
              <a:t>Sign in and Join the Meeting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AD35571-B360-40C3-96D1-C8EDC9287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400"/>
              <a:t>Open the Zoom app and sign into your account to access all features.</a:t>
            </a:r>
          </a:p>
          <a:p>
            <a:endParaRPr lang="en-US" sz="2400"/>
          </a:p>
          <a:p>
            <a:r>
              <a:rPr lang="en-US" sz="2400"/>
              <a:t>You can also join a meeting without signing in. Tap the gear icon to access basic meeting settings if you join without signing in.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89FFB6D-03D3-44AC-BBAA-FA8A286C9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2"/>
            <a:ext cx="4639056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5BD32888-2AAF-4F39-A9D5-C31573D9CA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63" r="2" b="1466"/>
          <a:stretch/>
        </p:blipFill>
        <p:spPr>
          <a:xfrm>
            <a:off x="8193023" y="640082"/>
            <a:ext cx="3359313" cy="557783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93375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8B28A-6028-4A36-AA35-9A74D38FB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73C24-99EC-40F1-BAAC-06B1B5F39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28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Getting Started in Zoom with iOS (iPhone, iPad) </vt:lpstr>
      <vt:lpstr>Zoom on iPhone and iPad</vt:lpstr>
      <vt:lpstr>iPhone Screenshots</vt:lpstr>
      <vt:lpstr>iPad Screenshots</vt:lpstr>
      <vt:lpstr>Sign in and Join the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in Zoom with iOS (iPhone, iPad) </dc:title>
  <dc:creator>Kevin McLogan</dc:creator>
  <cp:lastModifiedBy>Kevin McLogan</cp:lastModifiedBy>
  <cp:revision>1</cp:revision>
  <dcterms:created xsi:type="dcterms:W3CDTF">2020-03-25T23:04:57Z</dcterms:created>
  <dcterms:modified xsi:type="dcterms:W3CDTF">2020-03-25T23:06:19Z</dcterms:modified>
</cp:coreProperties>
</file>